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42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95199-B864-4956-A25C-6972EC14E129}" type="datetimeFigureOut">
              <a:rPr lang="en-AU" smtClean="0"/>
              <a:t>11/09/2011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F4772-8AA4-4C6D-8AAE-A070BDBBECA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59155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95199-B864-4956-A25C-6972EC14E129}" type="datetimeFigureOut">
              <a:rPr lang="en-AU" smtClean="0"/>
              <a:t>11/09/2011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F4772-8AA4-4C6D-8AAE-A070BDBBECA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33968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95199-B864-4956-A25C-6972EC14E129}" type="datetimeFigureOut">
              <a:rPr lang="en-AU" smtClean="0"/>
              <a:t>11/09/2011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F4772-8AA4-4C6D-8AAE-A070BDBBECA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83103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95199-B864-4956-A25C-6972EC14E129}" type="datetimeFigureOut">
              <a:rPr lang="en-AU" smtClean="0"/>
              <a:t>11/09/2011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F4772-8AA4-4C6D-8AAE-A070BDBBECA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744528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95199-B864-4956-A25C-6972EC14E129}" type="datetimeFigureOut">
              <a:rPr lang="en-AU" smtClean="0"/>
              <a:t>11/09/2011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F4772-8AA4-4C6D-8AAE-A070BDBBECA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65385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95199-B864-4956-A25C-6972EC14E129}" type="datetimeFigureOut">
              <a:rPr lang="en-AU" smtClean="0"/>
              <a:t>11/09/2011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F4772-8AA4-4C6D-8AAE-A070BDBBECA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91078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95199-B864-4956-A25C-6972EC14E129}" type="datetimeFigureOut">
              <a:rPr lang="en-AU" smtClean="0"/>
              <a:t>11/09/2011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F4772-8AA4-4C6D-8AAE-A070BDBBECA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51498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95199-B864-4956-A25C-6972EC14E129}" type="datetimeFigureOut">
              <a:rPr lang="en-AU" smtClean="0"/>
              <a:t>11/09/2011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F4772-8AA4-4C6D-8AAE-A070BDBBECA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56089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95199-B864-4956-A25C-6972EC14E129}" type="datetimeFigureOut">
              <a:rPr lang="en-AU" smtClean="0"/>
              <a:t>11/09/2011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F4772-8AA4-4C6D-8AAE-A070BDBBECA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69664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95199-B864-4956-A25C-6972EC14E129}" type="datetimeFigureOut">
              <a:rPr lang="en-AU" smtClean="0"/>
              <a:t>11/09/2011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F4772-8AA4-4C6D-8AAE-A070BDBBECA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7523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95199-B864-4956-A25C-6972EC14E129}" type="datetimeFigureOut">
              <a:rPr lang="en-AU" smtClean="0"/>
              <a:t>11/09/2011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F4772-8AA4-4C6D-8AAE-A070BDBBECA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3435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495199-B864-4956-A25C-6972EC14E129}" type="datetimeFigureOut">
              <a:rPr lang="en-AU" smtClean="0"/>
              <a:t>11/09/2011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1F4772-8AA4-4C6D-8AAE-A070BDBBECA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91021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.docx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4898962"/>
              </p:ext>
            </p:extLst>
          </p:nvPr>
        </p:nvGraphicFramePr>
        <p:xfrm>
          <a:off x="1846263" y="1100138"/>
          <a:ext cx="5621337" cy="481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Document" r:id="rId3" imgW="5463337" imgH="4681122" progId="Word.Document.12">
                  <p:embed/>
                </p:oleObj>
              </mc:Choice>
              <mc:Fallback>
                <p:oleObj name="Document" r:id="rId3" imgW="5463337" imgH="4681122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846263" y="1100138"/>
                        <a:ext cx="5621337" cy="4810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499408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Office Theme</vt:lpstr>
      <vt:lpstr>Microsoft Word Document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graham.raspass</dc:creator>
  <cp:lastModifiedBy>graham.raspass</cp:lastModifiedBy>
  <cp:revision>2</cp:revision>
  <dcterms:created xsi:type="dcterms:W3CDTF">2011-09-11T11:34:09Z</dcterms:created>
  <dcterms:modified xsi:type="dcterms:W3CDTF">2011-09-11T11:37:26Z</dcterms:modified>
</cp:coreProperties>
</file>